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3"/>
  </p:notesMasterIdLst>
  <p:sldIdLst>
    <p:sldId id="256" r:id="rId2"/>
  </p:sldIdLst>
  <p:sldSz cx="6858000" cy="12192000"/>
  <p:notesSz cx="6958013" cy="9947275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0009" autoAdjust="0"/>
    <p:restoredTop sz="94660"/>
  </p:normalViewPr>
  <p:slideViewPr>
    <p:cSldViewPr snapToGrid="0">
      <p:cViewPr varScale="1">
        <p:scale>
          <a:sx n="57" d="100"/>
          <a:sy n="57" d="100"/>
        </p:scale>
        <p:origin x="2164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15139" cy="499091"/>
          </a:xfrm>
          <a:prstGeom prst="rect">
            <a:avLst/>
          </a:prstGeom>
        </p:spPr>
        <p:txBody>
          <a:bodyPr vert="horz" lIns="96597" tIns="48299" rIns="96597" bIns="48299" rtlCol="0"/>
          <a:lstStyle>
            <a:lvl1pPr algn="l">
              <a:defRPr sz="13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941264" y="0"/>
            <a:ext cx="3015139" cy="499091"/>
          </a:xfrm>
          <a:prstGeom prst="rect">
            <a:avLst/>
          </a:prstGeom>
        </p:spPr>
        <p:txBody>
          <a:bodyPr vert="horz" lIns="96597" tIns="48299" rIns="96597" bIns="48299" rtlCol="0"/>
          <a:lstStyle>
            <a:lvl1pPr algn="r">
              <a:defRPr sz="1300"/>
            </a:lvl1pPr>
          </a:lstStyle>
          <a:p>
            <a:fld id="{B285B8D0-E1CC-482E-8DA1-10C4BF710169}" type="datetimeFigureOut">
              <a:rPr kumimoji="1" lang="ja-JP" altLang="en-US" smtClean="0"/>
              <a:t>2025/3/7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2535238" y="1243013"/>
            <a:ext cx="1887537" cy="3357562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6597" tIns="48299" rIns="96597" bIns="48299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95802" y="4787126"/>
            <a:ext cx="5566410" cy="3916740"/>
          </a:xfrm>
          <a:prstGeom prst="rect">
            <a:avLst/>
          </a:prstGeom>
        </p:spPr>
        <p:txBody>
          <a:bodyPr vert="horz" lIns="96597" tIns="48299" rIns="96597" bIns="48299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9448185"/>
            <a:ext cx="3015139" cy="499090"/>
          </a:xfrm>
          <a:prstGeom prst="rect">
            <a:avLst/>
          </a:prstGeom>
        </p:spPr>
        <p:txBody>
          <a:bodyPr vert="horz" lIns="96597" tIns="48299" rIns="96597" bIns="48299" rtlCol="0" anchor="b"/>
          <a:lstStyle>
            <a:lvl1pPr algn="l">
              <a:defRPr sz="13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941264" y="9448185"/>
            <a:ext cx="3015139" cy="499090"/>
          </a:xfrm>
          <a:prstGeom prst="rect">
            <a:avLst/>
          </a:prstGeom>
        </p:spPr>
        <p:txBody>
          <a:bodyPr vert="horz" lIns="96597" tIns="48299" rIns="96597" bIns="48299" rtlCol="0" anchor="b"/>
          <a:lstStyle>
            <a:lvl1pPr algn="r">
              <a:defRPr sz="1300"/>
            </a:lvl1pPr>
          </a:lstStyle>
          <a:p>
            <a:fld id="{4D7619DD-3450-48C2-A324-32707C8BBF3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5982504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995312"/>
            <a:ext cx="5829300" cy="4244622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6403623"/>
            <a:ext cx="5143500" cy="2943577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94F242-CD32-45AA-89A6-6B0628A3B602}" type="datetimeFigureOut">
              <a:rPr kumimoji="1" lang="ja-JP" altLang="en-US" smtClean="0"/>
              <a:t>2025/3/7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EC32E1-9BBF-4A89-B8DD-54D9BDA5BF0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77981794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94F242-CD32-45AA-89A6-6B0628A3B602}" type="datetimeFigureOut">
              <a:rPr kumimoji="1" lang="ja-JP" altLang="en-US" smtClean="0"/>
              <a:t>2025/3/7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EC32E1-9BBF-4A89-B8DD-54D9BDA5BF0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10140899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3039537"/>
            <a:ext cx="5915025" cy="5071532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8159048"/>
            <a:ext cx="5915025" cy="2666999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82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82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94F242-CD32-45AA-89A6-6B0628A3B602}" type="datetimeFigureOut">
              <a:rPr kumimoji="1" lang="ja-JP" altLang="en-US" smtClean="0"/>
              <a:t>2025/3/7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EC32E1-9BBF-4A89-B8DD-54D9BDA5BF0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0145095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3245556"/>
            <a:ext cx="2914650" cy="7735712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3245556"/>
            <a:ext cx="2914650" cy="7735712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94F242-CD32-45AA-89A6-6B0628A3B602}" type="datetimeFigureOut">
              <a:rPr kumimoji="1" lang="ja-JP" altLang="en-US" smtClean="0"/>
              <a:t>2025/3/7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EC32E1-9BBF-4A89-B8DD-54D9BDA5BF0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28523505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49114"/>
            <a:ext cx="5915025" cy="2356556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988734"/>
            <a:ext cx="2901255" cy="146473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4453467"/>
            <a:ext cx="2901255" cy="6550379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988734"/>
            <a:ext cx="2915543" cy="146473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4453467"/>
            <a:ext cx="2915543" cy="6550379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94F242-CD32-45AA-89A6-6B0628A3B602}" type="datetimeFigureOut">
              <a:rPr kumimoji="1" lang="ja-JP" altLang="en-US" smtClean="0"/>
              <a:t>2025/3/7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EC32E1-9BBF-4A89-B8DD-54D9BDA5BF0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74045917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94F242-CD32-45AA-89A6-6B0628A3B602}" type="datetimeFigureOut">
              <a:rPr kumimoji="1" lang="ja-JP" altLang="en-US" smtClean="0"/>
              <a:t>2025/3/7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EC32E1-9BBF-4A89-B8DD-54D9BDA5BF0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50063876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94F242-CD32-45AA-89A6-6B0628A3B602}" type="datetimeFigureOut">
              <a:rPr kumimoji="1" lang="ja-JP" altLang="en-US" smtClean="0"/>
              <a:t>2025/3/7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EC32E1-9BBF-4A89-B8DD-54D9BDA5BF0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19349799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812800"/>
            <a:ext cx="2211884" cy="28448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755425"/>
            <a:ext cx="3471863" cy="8664222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3657600"/>
            <a:ext cx="2211884" cy="6776156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94F242-CD32-45AA-89A6-6B0628A3B602}" type="datetimeFigureOut">
              <a:rPr kumimoji="1" lang="ja-JP" altLang="en-US" smtClean="0"/>
              <a:t>2025/3/7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EC32E1-9BBF-4A89-B8DD-54D9BDA5BF0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93478087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812800"/>
            <a:ext cx="2211884" cy="28448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755425"/>
            <a:ext cx="3471863" cy="8664222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3657600"/>
            <a:ext cx="2211884" cy="6776156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94F242-CD32-45AA-89A6-6B0628A3B602}" type="datetimeFigureOut">
              <a:rPr kumimoji="1" lang="ja-JP" altLang="en-US" smtClean="0"/>
              <a:t>2025/3/7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EC32E1-9BBF-4A89-B8DD-54D9BDA5BF0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4102236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94F242-CD32-45AA-89A6-6B0628A3B602}" type="datetimeFigureOut">
              <a:rPr kumimoji="1" lang="ja-JP" altLang="en-US" smtClean="0"/>
              <a:t>2025/3/7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EC32E1-9BBF-4A89-B8DD-54D9BDA5BF0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01014196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649111"/>
            <a:ext cx="1478756" cy="10332156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649111"/>
            <a:ext cx="4350544" cy="10332156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94F242-CD32-45AA-89A6-6B0628A3B602}" type="datetimeFigureOut">
              <a:rPr kumimoji="1" lang="ja-JP" altLang="en-US" smtClean="0"/>
              <a:t>2025/3/7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EC32E1-9BBF-4A89-B8DD-54D9BDA5BF0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9044495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649114"/>
            <a:ext cx="5915025" cy="235655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3245556"/>
            <a:ext cx="5915025" cy="773571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11300181"/>
            <a:ext cx="1543050" cy="64911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1294F242-CD32-45AA-89A6-6B0628A3B602}" type="datetimeFigureOut">
              <a:rPr kumimoji="1" lang="ja-JP" altLang="en-US" smtClean="0"/>
              <a:t>2025/3/7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11300181"/>
            <a:ext cx="2314575" cy="64911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11300181"/>
            <a:ext cx="1543050" cy="64911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A6EC32E1-9BBF-4A89-B8DD-54D9BDA5BF0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220318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kumimoji="1"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kumimoji="1"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四角形: 角を丸くする 3">
            <a:extLst>
              <a:ext uri="{FF2B5EF4-FFF2-40B4-BE49-F238E27FC236}">
                <a16:creationId xmlns:a16="http://schemas.microsoft.com/office/drawing/2014/main" id="{6A36798D-CB06-FDF6-111B-B4EDB7B0C799}"/>
              </a:ext>
            </a:extLst>
          </p:cNvPr>
          <p:cNvSpPr/>
          <p:nvPr/>
        </p:nvSpPr>
        <p:spPr>
          <a:xfrm>
            <a:off x="3570514" y="5519051"/>
            <a:ext cx="3140528" cy="576943"/>
          </a:xfrm>
          <a:prstGeom prst="roundRect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6" name="正方形/長方形 5">
            <a:extLst>
              <a:ext uri="{FF2B5EF4-FFF2-40B4-BE49-F238E27FC236}">
                <a16:creationId xmlns:a16="http://schemas.microsoft.com/office/drawing/2014/main" id="{254205D9-4579-3772-D0B2-11BE859036CA}"/>
              </a:ext>
            </a:extLst>
          </p:cNvPr>
          <p:cNvSpPr/>
          <p:nvPr/>
        </p:nvSpPr>
        <p:spPr>
          <a:xfrm>
            <a:off x="92528" y="2830234"/>
            <a:ext cx="6607628" cy="1299425"/>
          </a:xfrm>
          <a:prstGeom prst="rect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7" name="正方形/長方形 6">
            <a:extLst>
              <a:ext uri="{FF2B5EF4-FFF2-40B4-BE49-F238E27FC236}">
                <a16:creationId xmlns:a16="http://schemas.microsoft.com/office/drawing/2014/main" id="{347CD666-5A57-0484-2B28-4332062C0351}"/>
              </a:ext>
            </a:extLst>
          </p:cNvPr>
          <p:cNvSpPr/>
          <p:nvPr/>
        </p:nvSpPr>
        <p:spPr>
          <a:xfrm>
            <a:off x="87084" y="4125663"/>
            <a:ext cx="6607628" cy="816451"/>
          </a:xfrm>
          <a:prstGeom prst="rect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8" name="正方形/長方形 7">
            <a:extLst>
              <a:ext uri="{FF2B5EF4-FFF2-40B4-BE49-F238E27FC236}">
                <a16:creationId xmlns:a16="http://schemas.microsoft.com/office/drawing/2014/main" id="{F2C55578-FFBB-C67B-4316-514BF4DE090B}"/>
              </a:ext>
            </a:extLst>
          </p:cNvPr>
          <p:cNvSpPr/>
          <p:nvPr/>
        </p:nvSpPr>
        <p:spPr>
          <a:xfrm>
            <a:off x="87084" y="4942114"/>
            <a:ext cx="6607628" cy="435429"/>
          </a:xfrm>
          <a:prstGeom prst="rect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9" name="正方形/長方形 8">
            <a:extLst>
              <a:ext uri="{FF2B5EF4-FFF2-40B4-BE49-F238E27FC236}">
                <a16:creationId xmlns:a16="http://schemas.microsoft.com/office/drawing/2014/main" id="{F725C7CB-D286-5897-5EBA-3A67DF30EB8C}"/>
              </a:ext>
            </a:extLst>
          </p:cNvPr>
          <p:cNvSpPr/>
          <p:nvPr/>
        </p:nvSpPr>
        <p:spPr>
          <a:xfrm>
            <a:off x="3429000" y="4936399"/>
            <a:ext cx="3282042" cy="435429"/>
          </a:xfrm>
          <a:prstGeom prst="rect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0" name="四角形: 角を丸くする 9">
            <a:extLst>
              <a:ext uri="{FF2B5EF4-FFF2-40B4-BE49-F238E27FC236}">
                <a16:creationId xmlns:a16="http://schemas.microsoft.com/office/drawing/2014/main" id="{51C6DECD-2DDA-BB78-1CB0-D8E8184CB5F7}"/>
              </a:ext>
            </a:extLst>
          </p:cNvPr>
          <p:cNvSpPr/>
          <p:nvPr/>
        </p:nvSpPr>
        <p:spPr>
          <a:xfrm>
            <a:off x="1807027" y="5540811"/>
            <a:ext cx="1583871" cy="576943"/>
          </a:xfrm>
          <a:prstGeom prst="roundRect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1" name="正方形/長方形 10">
            <a:extLst>
              <a:ext uri="{FF2B5EF4-FFF2-40B4-BE49-F238E27FC236}">
                <a16:creationId xmlns:a16="http://schemas.microsoft.com/office/drawing/2014/main" id="{E6D7E86D-2E83-956E-23C5-3947C82C2A0B}"/>
              </a:ext>
            </a:extLst>
          </p:cNvPr>
          <p:cNvSpPr/>
          <p:nvPr/>
        </p:nvSpPr>
        <p:spPr>
          <a:xfrm>
            <a:off x="125186" y="9571617"/>
            <a:ext cx="6607628" cy="979719"/>
          </a:xfrm>
          <a:prstGeom prst="rect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2" name="正方形/長方形 11">
            <a:extLst>
              <a:ext uri="{FF2B5EF4-FFF2-40B4-BE49-F238E27FC236}">
                <a16:creationId xmlns:a16="http://schemas.microsoft.com/office/drawing/2014/main" id="{CB253BD4-C935-255E-8890-3B92CB029AFD}"/>
              </a:ext>
            </a:extLst>
          </p:cNvPr>
          <p:cNvSpPr/>
          <p:nvPr/>
        </p:nvSpPr>
        <p:spPr>
          <a:xfrm>
            <a:off x="125186" y="8144696"/>
            <a:ext cx="6607628" cy="1423060"/>
          </a:xfrm>
          <a:prstGeom prst="rect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3" name="正方形/長方形 12">
            <a:extLst>
              <a:ext uri="{FF2B5EF4-FFF2-40B4-BE49-F238E27FC236}">
                <a16:creationId xmlns:a16="http://schemas.microsoft.com/office/drawing/2014/main" id="{78BEF354-A227-213C-A3FD-8CFAF8C1AE08}"/>
              </a:ext>
            </a:extLst>
          </p:cNvPr>
          <p:cNvSpPr/>
          <p:nvPr/>
        </p:nvSpPr>
        <p:spPr>
          <a:xfrm>
            <a:off x="125186" y="7388010"/>
            <a:ext cx="6607628" cy="752416"/>
          </a:xfrm>
          <a:prstGeom prst="rect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cxnSp>
        <p:nvCxnSpPr>
          <p:cNvPr id="15" name="直線コネクタ 14">
            <a:extLst>
              <a:ext uri="{FF2B5EF4-FFF2-40B4-BE49-F238E27FC236}">
                <a16:creationId xmlns:a16="http://schemas.microsoft.com/office/drawing/2014/main" id="{3E183875-8440-2A55-A1E4-4107FF568C7D}"/>
              </a:ext>
            </a:extLst>
          </p:cNvPr>
          <p:cNvCxnSpPr/>
          <p:nvPr/>
        </p:nvCxnSpPr>
        <p:spPr>
          <a:xfrm>
            <a:off x="0" y="6345044"/>
            <a:ext cx="6858000" cy="0"/>
          </a:xfrm>
          <a:prstGeom prst="line">
            <a:avLst/>
          </a:prstGeom>
          <a:ln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正方形/長方形 15">
            <a:extLst>
              <a:ext uri="{FF2B5EF4-FFF2-40B4-BE49-F238E27FC236}">
                <a16:creationId xmlns:a16="http://schemas.microsoft.com/office/drawing/2014/main" id="{4F15FB83-E423-7C6B-774D-56848A7AD573}"/>
              </a:ext>
            </a:extLst>
          </p:cNvPr>
          <p:cNvSpPr/>
          <p:nvPr/>
        </p:nvSpPr>
        <p:spPr>
          <a:xfrm>
            <a:off x="87084" y="1536524"/>
            <a:ext cx="6607628" cy="1299425"/>
          </a:xfrm>
          <a:prstGeom prst="rect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cxnSp>
        <p:nvCxnSpPr>
          <p:cNvPr id="2" name="直線コネクタ 1">
            <a:extLst>
              <a:ext uri="{FF2B5EF4-FFF2-40B4-BE49-F238E27FC236}">
                <a16:creationId xmlns:a16="http://schemas.microsoft.com/office/drawing/2014/main" id="{654E111B-8C05-262B-4186-43B16F4B747A}"/>
              </a:ext>
            </a:extLst>
          </p:cNvPr>
          <p:cNvCxnSpPr/>
          <p:nvPr/>
        </p:nvCxnSpPr>
        <p:spPr>
          <a:xfrm>
            <a:off x="0" y="1245220"/>
            <a:ext cx="6858000" cy="0"/>
          </a:xfrm>
          <a:prstGeom prst="line">
            <a:avLst/>
          </a:prstGeom>
          <a:ln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直線コネクタ 2">
            <a:extLst>
              <a:ext uri="{FF2B5EF4-FFF2-40B4-BE49-F238E27FC236}">
                <a16:creationId xmlns:a16="http://schemas.microsoft.com/office/drawing/2014/main" id="{DF18D089-A953-B253-C6A7-D86FB8A07D84}"/>
              </a:ext>
            </a:extLst>
          </p:cNvPr>
          <p:cNvCxnSpPr/>
          <p:nvPr/>
        </p:nvCxnSpPr>
        <p:spPr>
          <a:xfrm>
            <a:off x="-38102" y="10887314"/>
            <a:ext cx="6858000" cy="0"/>
          </a:xfrm>
          <a:prstGeom prst="line">
            <a:avLst/>
          </a:prstGeom>
          <a:ln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B7617B2F-E2B7-B639-417B-E916387E86EE}"/>
              </a:ext>
            </a:extLst>
          </p:cNvPr>
          <p:cNvSpPr txBox="1"/>
          <p:nvPr/>
        </p:nvSpPr>
        <p:spPr>
          <a:xfrm>
            <a:off x="125186" y="7489144"/>
            <a:ext cx="646843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400" dirty="0"/>
              <a:t>１，出席番号</a:t>
            </a:r>
            <a:r>
              <a:rPr kumimoji="1" lang="en-US" altLang="ja-JP" sz="1400" dirty="0"/>
              <a:t>《</a:t>
            </a:r>
            <a:r>
              <a:rPr kumimoji="1" lang="ja-JP" altLang="en-US" sz="1400" dirty="0"/>
              <a:t>　</a:t>
            </a:r>
            <a:r>
              <a:rPr kumimoji="1" lang="en-US" altLang="ja-JP" sz="1400" dirty="0"/>
              <a:t>》</a:t>
            </a:r>
            <a:r>
              <a:rPr kumimoji="1" lang="ja-JP" altLang="en-US" sz="1400" dirty="0"/>
              <a:t>番、</a:t>
            </a:r>
            <a:r>
              <a:rPr kumimoji="1" lang="en-US" altLang="ja-JP" sz="1400" dirty="0"/>
              <a:t>《</a:t>
            </a:r>
            <a:r>
              <a:rPr kumimoji="1" lang="ja-JP" altLang="en-US" sz="1400" dirty="0"/>
              <a:t>　　</a:t>
            </a:r>
            <a:r>
              <a:rPr kumimoji="1" lang="en-US" altLang="ja-JP" sz="1400" dirty="0"/>
              <a:t>》</a:t>
            </a:r>
            <a:r>
              <a:rPr kumimoji="1" lang="ja-JP" altLang="en-US" sz="1400" dirty="0"/>
              <a:t>会場、会社名</a:t>
            </a:r>
            <a:r>
              <a:rPr kumimoji="1" lang="en-US" altLang="ja-JP" sz="1400" dirty="0"/>
              <a:t>《</a:t>
            </a:r>
            <a:r>
              <a:rPr kumimoji="1" lang="ja-JP" altLang="en-US" sz="1400" dirty="0"/>
              <a:t>　　</a:t>
            </a:r>
            <a:r>
              <a:rPr kumimoji="1" lang="en-US" altLang="ja-JP" sz="1400" dirty="0"/>
              <a:t>》</a:t>
            </a:r>
            <a:r>
              <a:rPr kumimoji="1" lang="ja-JP" altLang="en-US" sz="1400" dirty="0"/>
              <a:t>の名前</a:t>
            </a:r>
            <a:r>
              <a:rPr kumimoji="1" lang="en-US" altLang="ja-JP" sz="1400" dirty="0"/>
              <a:t>《</a:t>
            </a:r>
            <a:r>
              <a:rPr kumimoji="1" lang="ja-JP" altLang="en-US" sz="1400" dirty="0"/>
              <a:t>　　</a:t>
            </a:r>
            <a:r>
              <a:rPr kumimoji="1" lang="en-US" altLang="ja-JP" sz="1400" dirty="0"/>
              <a:t>》</a:t>
            </a:r>
            <a:r>
              <a:rPr kumimoji="1" lang="ja-JP" altLang="en-US" sz="1400" dirty="0"/>
              <a:t>です。</a:t>
            </a:r>
            <a:endParaRPr kumimoji="1" lang="en-US" altLang="ja-JP" sz="1400" dirty="0"/>
          </a:p>
          <a:p>
            <a:r>
              <a:rPr kumimoji="1" lang="ja-JP" altLang="en-US" sz="1400" dirty="0"/>
              <a:t>　　業種</a:t>
            </a:r>
            <a:r>
              <a:rPr kumimoji="1" lang="en-US" altLang="ja-JP" sz="1400" dirty="0"/>
              <a:t>《</a:t>
            </a:r>
            <a:r>
              <a:rPr kumimoji="1" lang="ja-JP" altLang="en-US" sz="1400" dirty="0"/>
              <a:t>　　</a:t>
            </a:r>
            <a:r>
              <a:rPr kumimoji="1" lang="en-US" altLang="ja-JP" sz="1400" dirty="0"/>
              <a:t>》</a:t>
            </a:r>
            <a:r>
              <a:rPr kumimoji="1" lang="ja-JP" altLang="en-US" sz="1400" dirty="0"/>
              <a:t>をしています。</a:t>
            </a:r>
          </a:p>
        </p:txBody>
      </p:sp>
      <p:sp>
        <p:nvSpPr>
          <p:cNvPr id="14" name="テキスト ボックス 13">
            <a:extLst>
              <a:ext uri="{FF2B5EF4-FFF2-40B4-BE49-F238E27FC236}">
                <a16:creationId xmlns:a16="http://schemas.microsoft.com/office/drawing/2014/main" id="{1EA19857-AE01-E9B3-1649-67E68A5F0F45}"/>
              </a:ext>
            </a:extLst>
          </p:cNvPr>
          <p:cNvSpPr txBox="1"/>
          <p:nvPr/>
        </p:nvSpPr>
        <p:spPr>
          <a:xfrm>
            <a:off x="125186" y="8189599"/>
            <a:ext cx="686117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400" dirty="0"/>
              <a:t>２，自社の商品、サービス、困っていること、繋がりたい業種等</a:t>
            </a:r>
            <a:r>
              <a:rPr kumimoji="1" lang="en-US" altLang="ja-JP" sz="1400" dirty="0"/>
              <a:t>PR</a:t>
            </a:r>
            <a:r>
              <a:rPr kumimoji="1" lang="ja-JP" altLang="en-US" sz="1400" dirty="0"/>
              <a:t>してください。</a:t>
            </a:r>
          </a:p>
        </p:txBody>
      </p:sp>
      <p:sp>
        <p:nvSpPr>
          <p:cNvPr id="17" name="テキスト ボックス 16">
            <a:extLst>
              <a:ext uri="{FF2B5EF4-FFF2-40B4-BE49-F238E27FC236}">
                <a16:creationId xmlns:a16="http://schemas.microsoft.com/office/drawing/2014/main" id="{3E4C2F82-C053-1A57-F28F-C9F61D3A7577}"/>
              </a:ext>
            </a:extLst>
          </p:cNvPr>
          <p:cNvSpPr txBox="1"/>
          <p:nvPr/>
        </p:nvSpPr>
        <p:spPr>
          <a:xfrm>
            <a:off x="81110" y="9612659"/>
            <a:ext cx="646843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400" dirty="0"/>
              <a:t>３，時間に余裕があれば家族構成や趣味、得意なことなどをお話しください。</a:t>
            </a:r>
          </a:p>
        </p:txBody>
      </p:sp>
      <p:sp>
        <p:nvSpPr>
          <p:cNvPr id="18" name="テキスト ボックス 17">
            <a:extLst>
              <a:ext uri="{FF2B5EF4-FFF2-40B4-BE49-F238E27FC236}">
                <a16:creationId xmlns:a16="http://schemas.microsoft.com/office/drawing/2014/main" id="{680892C5-4228-A75B-A6E1-B84A5FE54FE4}"/>
              </a:ext>
            </a:extLst>
          </p:cNvPr>
          <p:cNvSpPr txBox="1"/>
          <p:nvPr/>
        </p:nvSpPr>
        <p:spPr>
          <a:xfrm>
            <a:off x="81110" y="6465055"/>
            <a:ext cx="72327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400" dirty="0"/>
              <a:t>自分側</a:t>
            </a:r>
          </a:p>
        </p:txBody>
      </p:sp>
      <p:sp>
        <p:nvSpPr>
          <p:cNvPr id="19" name="テキスト ボックス 18">
            <a:extLst>
              <a:ext uri="{FF2B5EF4-FFF2-40B4-BE49-F238E27FC236}">
                <a16:creationId xmlns:a16="http://schemas.microsoft.com/office/drawing/2014/main" id="{A105FBD5-CBA4-1D82-1B04-095A53B520C0}"/>
              </a:ext>
            </a:extLst>
          </p:cNvPr>
          <p:cNvSpPr txBox="1"/>
          <p:nvPr/>
        </p:nvSpPr>
        <p:spPr>
          <a:xfrm rot="10800000">
            <a:off x="81109" y="5974213"/>
            <a:ext cx="72327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400" dirty="0"/>
              <a:t>相手側</a:t>
            </a:r>
          </a:p>
        </p:txBody>
      </p:sp>
      <p:sp>
        <p:nvSpPr>
          <p:cNvPr id="20" name="テキスト ボックス 19">
            <a:extLst>
              <a:ext uri="{FF2B5EF4-FFF2-40B4-BE49-F238E27FC236}">
                <a16:creationId xmlns:a16="http://schemas.microsoft.com/office/drawing/2014/main" id="{1000CB9E-2657-3BFC-AEA5-34F8F2DEA594}"/>
              </a:ext>
            </a:extLst>
          </p:cNvPr>
          <p:cNvSpPr txBox="1"/>
          <p:nvPr/>
        </p:nvSpPr>
        <p:spPr>
          <a:xfrm rot="10800000">
            <a:off x="584258" y="5809229"/>
            <a:ext cx="208630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 dirty="0"/>
              <a:t>　　　番</a:t>
            </a:r>
          </a:p>
        </p:txBody>
      </p:sp>
      <p:sp>
        <p:nvSpPr>
          <p:cNvPr id="21" name="テキスト ボックス 20">
            <a:extLst>
              <a:ext uri="{FF2B5EF4-FFF2-40B4-BE49-F238E27FC236}">
                <a16:creationId xmlns:a16="http://schemas.microsoft.com/office/drawing/2014/main" id="{3CEF628D-18FE-AAB1-C5CF-8642031AB6E4}"/>
              </a:ext>
            </a:extLst>
          </p:cNvPr>
          <p:cNvSpPr txBox="1"/>
          <p:nvPr/>
        </p:nvSpPr>
        <p:spPr>
          <a:xfrm rot="10800000">
            <a:off x="3287487" y="5769360"/>
            <a:ext cx="360317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 dirty="0"/>
              <a:t>　所属　　　　　　　　　　　　　会場</a:t>
            </a:r>
          </a:p>
        </p:txBody>
      </p:sp>
      <p:sp>
        <p:nvSpPr>
          <p:cNvPr id="22" name="テキスト ボックス 21">
            <a:extLst>
              <a:ext uri="{FF2B5EF4-FFF2-40B4-BE49-F238E27FC236}">
                <a16:creationId xmlns:a16="http://schemas.microsoft.com/office/drawing/2014/main" id="{077FF614-3B50-248A-CE88-13FD991DE0C7}"/>
              </a:ext>
            </a:extLst>
          </p:cNvPr>
          <p:cNvSpPr txBox="1"/>
          <p:nvPr/>
        </p:nvSpPr>
        <p:spPr>
          <a:xfrm rot="10800000">
            <a:off x="820714" y="4627066"/>
            <a:ext cx="589032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 dirty="0"/>
              <a:t>氏名　　　　　　　　　　　　　　　　　会社名</a:t>
            </a:r>
          </a:p>
        </p:txBody>
      </p:sp>
      <p:sp>
        <p:nvSpPr>
          <p:cNvPr id="23" name="テキスト ボックス 22">
            <a:extLst>
              <a:ext uri="{FF2B5EF4-FFF2-40B4-BE49-F238E27FC236}">
                <a16:creationId xmlns:a16="http://schemas.microsoft.com/office/drawing/2014/main" id="{BD499D60-CF52-CCCE-0065-888C6B2960A1}"/>
              </a:ext>
            </a:extLst>
          </p:cNvPr>
          <p:cNvSpPr txBox="1"/>
          <p:nvPr/>
        </p:nvSpPr>
        <p:spPr>
          <a:xfrm rot="10800000">
            <a:off x="842486" y="3786359"/>
            <a:ext cx="589032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 dirty="0"/>
              <a:t>業種・取り扱い商品・サービス等</a:t>
            </a:r>
          </a:p>
        </p:txBody>
      </p:sp>
      <p:sp>
        <p:nvSpPr>
          <p:cNvPr id="24" name="テキスト ボックス 23">
            <a:extLst>
              <a:ext uri="{FF2B5EF4-FFF2-40B4-BE49-F238E27FC236}">
                <a16:creationId xmlns:a16="http://schemas.microsoft.com/office/drawing/2014/main" id="{3A19AAE2-65D8-B636-3A53-6B7A8D7D73B5}"/>
              </a:ext>
            </a:extLst>
          </p:cNvPr>
          <p:cNvSpPr txBox="1"/>
          <p:nvPr/>
        </p:nvSpPr>
        <p:spPr>
          <a:xfrm rot="10800000">
            <a:off x="842485" y="2535019"/>
            <a:ext cx="589032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 dirty="0"/>
              <a:t>本日の目的・繋がりたい業種等</a:t>
            </a:r>
          </a:p>
        </p:txBody>
      </p:sp>
    </p:spTree>
    <p:extLst>
      <p:ext uri="{BB962C8B-B14F-4D97-AF65-F5344CB8AC3E}">
        <p14:creationId xmlns:p14="http://schemas.microsoft.com/office/powerpoint/2010/main" val="320244647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 テーマ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游ゴシック Light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37</TotalTime>
  <Words>92</Words>
  <Application>Microsoft Office PowerPoint</Application>
  <PresentationFormat>ワイド画面</PresentationFormat>
  <Paragraphs>11</Paragraphs>
  <Slides>1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4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6" baseType="lpstr">
      <vt:lpstr>游ゴシック</vt:lpstr>
      <vt:lpstr>Aptos</vt:lpstr>
      <vt:lpstr>Aptos Display</vt:lpstr>
      <vt:lpstr>Arial</vt:lpstr>
      <vt:lpstr>Office テーマ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和也 岡本</dc:creator>
  <cp:lastModifiedBy>和也 岡本</cp:lastModifiedBy>
  <cp:revision>6</cp:revision>
  <dcterms:created xsi:type="dcterms:W3CDTF">2025-02-27T08:03:10Z</dcterms:created>
  <dcterms:modified xsi:type="dcterms:W3CDTF">2025-03-07T08:29:32Z</dcterms:modified>
</cp:coreProperties>
</file>